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368C6-A6AF-4863-BA69-7A6E668990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9E44AB-22EA-42D1-9B7A-5DA614939DD6}">
      <dgm:prSet phldrT="[Текст]" custT="1"/>
      <dgm:spPr/>
      <dgm:t>
        <a:bodyPr/>
        <a:lstStyle/>
        <a:p>
          <a:r>
            <a:rPr lang="uk-UA" sz="1400" dirty="0" smtClean="0"/>
            <a:t>1</a:t>
          </a:r>
          <a:r>
            <a:rPr lang="uk-UA" sz="1600" dirty="0" smtClean="0"/>
            <a:t>) Купівля екологічно чистої продукції</a:t>
          </a:r>
          <a:endParaRPr lang="uk-UA" sz="1600" dirty="0"/>
        </a:p>
      </dgm:t>
    </dgm:pt>
    <dgm:pt modelId="{76AF1BB9-9DA8-4F00-BA2C-9BABC2A3445B}" type="parTrans" cxnId="{A2ECB7CB-CF8F-4BAF-9153-75375978E7EF}">
      <dgm:prSet/>
      <dgm:spPr/>
      <dgm:t>
        <a:bodyPr/>
        <a:lstStyle/>
        <a:p>
          <a:endParaRPr lang="uk-UA"/>
        </a:p>
      </dgm:t>
    </dgm:pt>
    <dgm:pt modelId="{725C87C5-1C4A-4C66-B074-5CD53E2F7F44}" type="sibTrans" cxnId="{A2ECB7CB-CF8F-4BAF-9153-75375978E7EF}">
      <dgm:prSet/>
      <dgm:spPr/>
      <dgm:t>
        <a:bodyPr/>
        <a:lstStyle/>
        <a:p>
          <a:endParaRPr lang="uk-UA"/>
        </a:p>
      </dgm:t>
    </dgm:pt>
    <dgm:pt modelId="{B8979D1B-AB87-45C6-9DE2-DDC184B8F43D}" type="asst">
      <dgm:prSet phldrT="[Текст]" custT="1"/>
      <dgm:spPr/>
      <dgm:t>
        <a:bodyPr/>
        <a:lstStyle/>
        <a:p>
          <a:r>
            <a:rPr lang="uk-UA" sz="1600" dirty="0" smtClean="0"/>
            <a:t>2) Раціональне використання природних ресурсів</a:t>
          </a:r>
          <a:endParaRPr lang="uk-UA" sz="1600" dirty="0"/>
        </a:p>
      </dgm:t>
    </dgm:pt>
    <dgm:pt modelId="{9BDD3FC8-210C-4796-AC99-026753FFECD9}" type="parTrans" cxnId="{F5E25EF5-4227-41EB-B4CF-BBCC9532E145}">
      <dgm:prSet/>
      <dgm:spPr/>
      <dgm:t>
        <a:bodyPr/>
        <a:lstStyle/>
        <a:p>
          <a:endParaRPr lang="uk-UA"/>
        </a:p>
      </dgm:t>
    </dgm:pt>
    <dgm:pt modelId="{BF107110-569C-4327-958A-2CFD3C22A355}" type="sibTrans" cxnId="{F5E25EF5-4227-41EB-B4CF-BBCC9532E145}">
      <dgm:prSet/>
      <dgm:spPr/>
      <dgm:t>
        <a:bodyPr/>
        <a:lstStyle/>
        <a:p>
          <a:endParaRPr lang="uk-UA"/>
        </a:p>
      </dgm:t>
    </dgm:pt>
    <dgm:pt modelId="{7FFBD913-E341-42D0-831B-528EF3A14D38}">
      <dgm:prSet phldrT="[Текст]" custT="1"/>
      <dgm:spPr/>
      <dgm:t>
        <a:bodyPr/>
        <a:lstStyle/>
        <a:p>
          <a:r>
            <a:rPr lang="uk-UA" sz="1600" smtClean="0"/>
            <a:t>Електропостачання</a:t>
          </a:r>
          <a:endParaRPr lang="uk-UA" sz="1600" dirty="0"/>
        </a:p>
      </dgm:t>
    </dgm:pt>
    <dgm:pt modelId="{DE7760EC-6E21-4AD1-8A33-FA0B42D11677}" type="parTrans" cxnId="{299B03BF-86C6-4C28-9907-D8E88B8CCD66}">
      <dgm:prSet/>
      <dgm:spPr/>
      <dgm:t>
        <a:bodyPr/>
        <a:lstStyle/>
        <a:p>
          <a:endParaRPr lang="uk-UA"/>
        </a:p>
      </dgm:t>
    </dgm:pt>
    <dgm:pt modelId="{70F83345-A672-4CCF-8C70-A22BC515F750}" type="sibTrans" cxnId="{299B03BF-86C6-4C28-9907-D8E88B8CCD66}">
      <dgm:prSet/>
      <dgm:spPr/>
      <dgm:t>
        <a:bodyPr/>
        <a:lstStyle/>
        <a:p>
          <a:endParaRPr lang="uk-UA"/>
        </a:p>
      </dgm:t>
    </dgm:pt>
    <dgm:pt modelId="{8B6BEF52-3995-4FB8-BF9C-FDB1E230A1D4}">
      <dgm:prSet phldrT="[Текст]"/>
      <dgm:spPr/>
      <dgm:t>
        <a:bodyPr/>
        <a:lstStyle/>
        <a:p>
          <a:r>
            <a:rPr lang="uk-UA" dirty="0" smtClean="0"/>
            <a:t>Водопостачання</a:t>
          </a:r>
          <a:endParaRPr lang="uk-UA" dirty="0"/>
        </a:p>
      </dgm:t>
    </dgm:pt>
    <dgm:pt modelId="{D5629A2D-D945-42B8-AE3E-6826CE81098E}" type="parTrans" cxnId="{9124D6DA-9811-4732-8AF4-52561BC597F2}">
      <dgm:prSet/>
      <dgm:spPr/>
      <dgm:t>
        <a:bodyPr/>
        <a:lstStyle/>
        <a:p>
          <a:endParaRPr lang="uk-UA"/>
        </a:p>
      </dgm:t>
    </dgm:pt>
    <dgm:pt modelId="{87FCCD2D-80A0-47CF-A3F5-2B970A3339A7}" type="sibTrans" cxnId="{9124D6DA-9811-4732-8AF4-52561BC597F2}">
      <dgm:prSet/>
      <dgm:spPr/>
      <dgm:t>
        <a:bodyPr/>
        <a:lstStyle/>
        <a:p>
          <a:endParaRPr lang="uk-UA"/>
        </a:p>
      </dgm:t>
    </dgm:pt>
    <dgm:pt modelId="{D4C1F99A-12B4-4529-BC65-99FCECDAAF4E}">
      <dgm:prSet/>
      <dgm:spPr/>
      <dgm:t>
        <a:bodyPr/>
        <a:lstStyle/>
        <a:p>
          <a:r>
            <a:rPr lang="uk-UA" dirty="0" smtClean="0"/>
            <a:t>Лісозбереження</a:t>
          </a:r>
          <a:endParaRPr lang="uk-UA" dirty="0"/>
        </a:p>
      </dgm:t>
    </dgm:pt>
    <dgm:pt modelId="{F719ED92-A46F-4395-BE80-D2BE62866309}" type="parTrans" cxnId="{E05523D0-B242-4136-9D0A-97759246AEFD}">
      <dgm:prSet/>
      <dgm:spPr/>
      <dgm:t>
        <a:bodyPr/>
        <a:lstStyle/>
        <a:p>
          <a:endParaRPr lang="uk-UA"/>
        </a:p>
      </dgm:t>
    </dgm:pt>
    <dgm:pt modelId="{6B5081FB-5DBB-4634-99EB-7550C03419E1}" type="sibTrans" cxnId="{E05523D0-B242-4136-9D0A-97759246AEFD}">
      <dgm:prSet/>
      <dgm:spPr/>
      <dgm:t>
        <a:bodyPr/>
        <a:lstStyle/>
        <a:p>
          <a:endParaRPr lang="uk-UA"/>
        </a:p>
      </dgm:t>
    </dgm:pt>
    <dgm:pt modelId="{2A4C1366-34E8-4461-8284-98085DE82662}">
      <dgm:prSet/>
      <dgm:spPr/>
      <dgm:t>
        <a:bodyPr/>
        <a:lstStyle/>
        <a:p>
          <a:r>
            <a:rPr lang="uk-UA" dirty="0" smtClean="0"/>
            <a:t>Теплопостачання</a:t>
          </a:r>
          <a:endParaRPr lang="uk-UA" dirty="0"/>
        </a:p>
      </dgm:t>
    </dgm:pt>
    <dgm:pt modelId="{9AE43076-ADF6-470E-9DF8-956C7861EE94}" type="parTrans" cxnId="{2DC753CA-0205-4721-9DDC-F27766BE6D02}">
      <dgm:prSet/>
      <dgm:spPr/>
      <dgm:t>
        <a:bodyPr/>
        <a:lstStyle/>
        <a:p>
          <a:endParaRPr lang="uk-UA"/>
        </a:p>
      </dgm:t>
    </dgm:pt>
    <dgm:pt modelId="{2A81CEFB-F35C-452F-A49E-35E7A41A309C}" type="sibTrans" cxnId="{2DC753CA-0205-4721-9DDC-F27766BE6D02}">
      <dgm:prSet/>
      <dgm:spPr/>
      <dgm:t>
        <a:bodyPr/>
        <a:lstStyle/>
        <a:p>
          <a:endParaRPr lang="uk-UA"/>
        </a:p>
      </dgm:t>
    </dgm:pt>
    <dgm:pt modelId="{D9BFC45D-CAC5-4632-8A75-B91386EFC68E}">
      <dgm:prSet phldrT="[Текст]" custT="1"/>
      <dgm:spPr/>
      <dgm:t>
        <a:bodyPr/>
        <a:lstStyle/>
        <a:p>
          <a:r>
            <a:rPr lang="uk-UA" sz="1600" dirty="0" smtClean="0"/>
            <a:t>3) Утилізація відходів</a:t>
          </a:r>
          <a:endParaRPr lang="uk-UA" sz="1600" dirty="0"/>
        </a:p>
      </dgm:t>
    </dgm:pt>
    <dgm:pt modelId="{E45B956A-63A3-42A0-9D03-F888E626BCF6}" type="parTrans" cxnId="{83D98ED0-8305-41FA-B88C-FCA4FBBCB3D1}">
      <dgm:prSet/>
      <dgm:spPr/>
      <dgm:t>
        <a:bodyPr/>
        <a:lstStyle/>
        <a:p>
          <a:endParaRPr lang="uk-UA"/>
        </a:p>
      </dgm:t>
    </dgm:pt>
    <dgm:pt modelId="{F79BF59A-ADE0-472D-8C6B-2B373744BE8A}" type="sibTrans" cxnId="{83D98ED0-8305-41FA-B88C-FCA4FBBCB3D1}">
      <dgm:prSet/>
      <dgm:spPr/>
      <dgm:t>
        <a:bodyPr/>
        <a:lstStyle/>
        <a:p>
          <a:endParaRPr lang="uk-UA"/>
        </a:p>
      </dgm:t>
    </dgm:pt>
    <dgm:pt modelId="{54E0A8E3-5877-4317-89C4-38045B442A60}" type="pres">
      <dgm:prSet presAssocID="{71F368C6-A6AF-4863-BA69-7A6E668990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06F4E5-C13E-4D43-BFD9-00DFAEDC39B2}" type="pres">
      <dgm:prSet presAssocID="{899E44AB-22EA-42D1-9B7A-5DA614939DD6}" presName="hierRoot1" presStyleCnt="0">
        <dgm:presLayoutVars>
          <dgm:hierBranch val="init"/>
        </dgm:presLayoutVars>
      </dgm:prSet>
      <dgm:spPr/>
    </dgm:pt>
    <dgm:pt modelId="{0530CBF1-82A7-40DD-A009-BCAE11D164D8}" type="pres">
      <dgm:prSet presAssocID="{899E44AB-22EA-42D1-9B7A-5DA614939DD6}" presName="rootComposite1" presStyleCnt="0"/>
      <dgm:spPr/>
    </dgm:pt>
    <dgm:pt modelId="{83DDCAD6-4A1E-4B5C-BEF2-3BA3C765F030}" type="pres">
      <dgm:prSet presAssocID="{899E44AB-22EA-42D1-9B7A-5DA614939DD6}" presName="rootText1" presStyleLbl="node0" presStyleIdx="0" presStyleCnt="2" custScaleX="142798" custScaleY="869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D57206-E6E6-442A-A07E-6C2DF1ECA0D3}" type="pres">
      <dgm:prSet presAssocID="{899E44AB-22EA-42D1-9B7A-5DA614939DD6}" presName="rootConnector1" presStyleLbl="node1" presStyleIdx="0" presStyleCnt="0"/>
      <dgm:spPr/>
    </dgm:pt>
    <dgm:pt modelId="{23963B00-517D-477E-967C-293790D280CE}" type="pres">
      <dgm:prSet presAssocID="{899E44AB-22EA-42D1-9B7A-5DA614939DD6}" presName="hierChild2" presStyleCnt="0"/>
      <dgm:spPr/>
    </dgm:pt>
    <dgm:pt modelId="{72A74903-FBE3-4B03-9EB8-0E06BD7ECB16}" type="pres">
      <dgm:prSet presAssocID="{DE7760EC-6E21-4AD1-8A33-FA0B42D11677}" presName="Name37" presStyleLbl="parChTrans1D2" presStyleIdx="0" presStyleCnt="5"/>
      <dgm:spPr/>
    </dgm:pt>
    <dgm:pt modelId="{7D977B52-0B4B-4343-9549-75A073B890FB}" type="pres">
      <dgm:prSet presAssocID="{7FFBD913-E341-42D0-831B-528EF3A14D38}" presName="hierRoot2" presStyleCnt="0">
        <dgm:presLayoutVars>
          <dgm:hierBranch val="init"/>
        </dgm:presLayoutVars>
      </dgm:prSet>
      <dgm:spPr/>
    </dgm:pt>
    <dgm:pt modelId="{B9B686CA-6F94-443C-B76D-E7E561DC7E72}" type="pres">
      <dgm:prSet presAssocID="{7FFBD913-E341-42D0-831B-528EF3A14D38}" presName="rootComposite" presStyleCnt="0"/>
      <dgm:spPr/>
    </dgm:pt>
    <dgm:pt modelId="{40CA1953-CD9A-472A-95E4-2CD3E1549236}" type="pres">
      <dgm:prSet presAssocID="{7FFBD913-E341-42D0-831B-528EF3A14D38}" presName="rootText" presStyleLbl="node2" presStyleIdx="0" presStyleCnt="4" custScaleX="1166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EFC777-BB5B-4B48-95DB-6E694EAEF39D}" type="pres">
      <dgm:prSet presAssocID="{7FFBD913-E341-42D0-831B-528EF3A14D38}" presName="rootConnector" presStyleLbl="node2" presStyleIdx="0" presStyleCnt="4"/>
      <dgm:spPr/>
    </dgm:pt>
    <dgm:pt modelId="{87A5F0CB-00C0-435F-A8F9-1D818EA659A9}" type="pres">
      <dgm:prSet presAssocID="{7FFBD913-E341-42D0-831B-528EF3A14D38}" presName="hierChild4" presStyleCnt="0"/>
      <dgm:spPr/>
    </dgm:pt>
    <dgm:pt modelId="{208A3D5C-0BAF-4AFD-B012-707B5E025A91}" type="pres">
      <dgm:prSet presAssocID="{7FFBD913-E341-42D0-831B-528EF3A14D38}" presName="hierChild5" presStyleCnt="0"/>
      <dgm:spPr/>
    </dgm:pt>
    <dgm:pt modelId="{9222D7DF-0E4A-4AD6-9398-A45DC9F0F029}" type="pres">
      <dgm:prSet presAssocID="{F719ED92-A46F-4395-BE80-D2BE62866309}" presName="Name37" presStyleLbl="parChTrans1D2" presStyleIdx="1" presStyleCnt="5"/>
      <dgm:spPr/>
    </dgm:pt>
    <dgm:pt modelId="{6C41A562-9C17-4BB7-AF37-0ED11FE4062B}" type="pres">
      <dgm:prSet presAssocID="{D4C1F99A-12B4-4529-BC65-99FCECDAAF4E}" presName="hierRoot2" presStyleCnt="0">
        <dgm:presLayoutVars>
          <dgm:hierBranch val="init"/>
        </dgm:presLayoutVars>
      </dgm:prSet>
      <dgm:spPr/>
    </dgm:pt>
    <dgm:pt modelId="{9779752A-EEB5-4E7D-B7B8-016912CCD93C}" type="pres">
      <dgm:prSet presAssocID="{D4C1F99A-12B4-4529-BC65-99FCECDAAF4E}" presName="rootComposite" presStyleCnt="0"/>
      <dgm:spPr/>
    </dgm:pt>
    <dgm:pt modelId="{7DD59E56-55DC-4828-A836-466CCBF39276}" type="pres">
      <dgm:prSet presAssocID="{D4C1F99A-12B4-4529-BC65-99FCECDAAF4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A30AA5-F685-4661-B887-42D110C5F7C0}" type="pres">
      <dgm:prSet presAssocID="{D4C1F99A-12B4-4529-BC65-99FCECDAAF4E}" presName="rootConnector" presStyleLbl="node2" presStyleIdx="1" presStyleCnt="4"/>
      <dgm:spPr/>
    </dgm:pt>
    <dgm:pt modelId="{B2CF6451-C7DA-45EA-ABFB-1CC3BA2BF8FC}" type="pres">
      <dgm:prSet presAssocID="{D4C1F99A-12B4-4529-BC65-99FCECDAAF4E}" presName="hierChild4" presStyleCnt="0"/>
      <dgm:spPr/>
    </dgm:pt>
    <dgm:pt modelId="{289E06E5-8499-48CE-9AF4-5B18324BB284}" type="pres">
      <dgm:prSet presAssocID="{D4C1F99A-12B4-4529-BC65-99FCECDAAF4E}" presName="hierChild5" presStyleCnt="0"/>
      <dgm:spPr/>
    </dgm:pt>
    <dgm:pt modelId="{57D7865D-D38F-45D5-9367-342F9989D452}" type="pres">
      <dgm:prSet presAssocID="{9AE43076-ADF6-470E-9DF8-956C7861EE94}" presName="Name37" presStyleLbl="parChTrans1D2" presStyleIdx="2" presStyleCnt="5"/>
      <dgm:spPr/>
    </dgm:pt>
    <dgm:pt modelId="{74112FBE-485C-4346-95E3-F281ACCB1FB0}" type="pres">
      <dgm:prSet presAssocID="{2A4C1366-34E8-4461-8284-98085DE82662}" presName="hierRoot2" presStyleCnt="0">
        <dgm:presLayoutVars>
          <dgm:hierBranch val="init"/>
        </dgm:presLayoutVars>
      </dgm:prSet>
      <dgm:spPr/>
    </dgm:pt>
    <dgm:pt modelId="{25AB9DCB-E880-4737-B0EA-ADBE1880889A}" type="pres">
      <dgm:prSet presAssocID="{2A4C1366-34E8-4461-8284-98085DE82662}" presName="rootComposite" presStyleCnt="0"/>
      <dgm:spPr/>
    </dgm:pt>
    <dgm:pt modelId="{0A482714-7FB7-485D-A416-F20A65E755D3}" type="pres">
      <dgm:prSet presAssocID="{2A4C1366-34E8-4461-8284-98085DE82662}" presName="rootText" presStyleLbl="node2" presStyleIdx="2" presStyleCnt="4">
        <dgm:presLayoutVars>
          <dgm:chPref val="3"/>
        </dgm:presLayoutVars>
      </dgm:prSet>
      <dgm:spPr/>
    </dgm:pt>
    <dgm:pt modelId="{997E97CE-C0C6-4B36-8758-A2E6709A5EA3}" type="pres">
      <dgm:prSet presAssocID="{2A4C1366-34E8-4461-8284-98085DE82662}" presName="rootConnector" presStyleLbl="node2" presStyleIdx="2" presStyleCnt="4"/>
      <dgm:spPr/>
    </dgm:pt>
    <dgm:pt modelId="{9B620BAD-AB4B-4574-8034-465EE588959E}" type="pres">
      <dgm:prSet presAssocID="{2A4C1366-34E8-4461-8284-98085DE82662}" presName="hierChild4" presStyleCnt="0"/>
      <dgm:spPr/>
    </dgm:pt>
    <dgm:pt modelId="{C0C691CC-989A-46B3-9A91-66EA386AF681}" type="pres">
      <dgm:prSet presAssocID="{2A4C1366-34E8-4461-8284-98085DE82662}" presName="hierChild5" presStyleCnt="0"/>
      <dgm:spPr/>
    </dgm:pt>
    <dgm:pt modelId="{8E5560E7-6232-4125-8BD3-FB8D7EEC6F57}" type="pres">
      <dgm:prSet presAssocID="{D5629A2D-D945-42B8-AE3E-6826CE81098E}" presName="Name37" presStyleLbl="parChTrans1D2" presStyleIdx="3" presStyleCnt="5"/>
      <dgm:spPr/>
    </dgm:pt>
    <dgm:pt modelId="{F7E2C66F-AF1B-431F-957F-A7B5BDD3A249}" type="pres">
      <dgm:prSet presAssocID="{8B6BEF52-3995-4FB8-BF9C-FDB1E230A1D4}" presName="hierRoot2" presStyleCnt="0">
        <dgm:presLayoutVars>
          <dgm:hierBranch val="init"/>
        </dgm:presLayoutVars>
      </dgm:prSet>
      <dgm:spPr/>
    </dgm:pt>
    <dgm:pt modelId="{985B18FC-E215-46ED-A1DB-73CF26810C67}" type="pres">
      <dgm:prSet presAssocID="{8B6BEF52-3995-4FB8-BF9C-FDB1E230A1D4}" presName="rootComposite" presStyleCnt="0"/>
      <dgm:spPr/>
    </dgm:pt>
    <dgm:pt modelId="{F89120B2-38DA-456C-9408-01584056346C}" type="pres">
      <dgm:prSet presAssocID="{8B6BEF52-3995-4FB8-BF9C-FDB1E230A1D4}" presName="rootText" presStyleLbl="node2" presStyleIdx="3" presStyleCnt="4">
        <dgm:presLayoutVars>
          <dgm:chPref val="3"/>
        </dgm:presLayoutVars>
      </dgm:prSet>
      <dgm:spPr/>
    </dgm:pt>
    <dgm:pt modelId="{931D50BB-131E-4435-BEF8-C83B62AC60A1}" type="pres">
      <dgm:prSet presAssocID="{8B6BEF52-3995-4FB8-BF9C-FDB1E230A1D4}" presName="rootConnector" presStyleLbl="node2" presStyleIdx="3" presStyleCnt="4"/>
      <dgm:spPr/>
    </dgm:pt>
    <dgm:pt modelId="{60A1726D-45B5-4848-8924-B7F3F876807D}" type="pres">
      <dgm:prSet presAssocID="{8B6BEF52-3995-4FB8-BF9C-FDB1E230A1D4}" presName="hierChild4" presStyleCnt="0"/>
      <dgm:spPr/>
    </dgm:pt>
    <dgm:pt modelId="{03393CAD-3EDB-4E14-BC94-FBA18D5AF164}" type="pres">
      <dgm:prSet presAssocID="{8B6BEF52-3995-4FB8-BF9C-FDB1E230A1D4}" presName="hierChild5" presStyleCnt="0"/>
      <dgm:spPr/>
    </dgm:pt>
    <dgm:pt modelId="{1D1E3750-6395-4FFB-837A-CCA215DEA34F}" type="pres">
      <dgm:prSet presAssocID="{899E44AB-22EA-42D1-9B7A-5DA614939DD6}" presName="hierChild3" presStyleCnt="0"/>
      <dgm:spPr/>
    </dgm:pt>
    <dgm:pt modelId="{69B99DE5-875A-4EA6-A823-DABE96E14A79}" type="pres">
      <dgm:prSet presAssocID="{9BDD3FC8-210C-4796-AC99-026753FFECD9}" presName="Name111" presStyleLbl="parChTrans1D2" presStyleIdx="4" presStyleCnt="5"/>
      <dgm:spPr/>
    </dgm:pt>
    <dgm:pt modelId="{40EB79C1-BF35-4612-A9FA-7E1454D27D28}" type="pres">
      <dgm:prSet presAssocID="{B8979D1B-AB87-45C6-9DE2-DDC184B8F43D}" presName="hierRoot3" presStyleCnt="0">
        <dgm:presLayoutVars>
          <dgm:hierBranch val="init"/>
        </dgm:presLayoutVars>
      </dgm:prSet>
      <dgm:spPr/>
    </dgm:pt>
    <dgm:pt modelId="{FE74C847-B850-4C0D-BE1D-AE1AFC72464E}" type="pres">
      <dgm:prSet presAssocID="{B8979D1B-AB87-45C6-9DE2-DDC184B8F43D}" presName="rootComposite3" presStyleCnt="0"/>
      <dgm:spPr/>
    </dgm:pt>
    <dgm:pt modelId="{0D035861-8940-4AA8-A962-7615B7781FEC}" type="pres">
      <dgm:prSet presAssocID="{B8979D1B-AB87-45C6-9DE2-DDC184B8F43D}" presName="rootText3" presStyleLbl="asst1" presStyleIdx="0" presStyleCnt="1" custScaleX="1321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9D153B-F334-40AE-8A4B-BD1099B6E9DD}" type="pres">
      <dgm:prSet presAssocID="{B8979D1B-AB87-45C6-9DE2-DDC184B8F43D}" presName="rootConnector3" presStyleLbl="asst1" presStyleIdx="0" presStyleCnt="1"/>
      <dgm:spPr/>
    </dgm:pt>
    <dgm:pt modelId="{92233C9A-1336-414C-8152-AAE4EC5C8DB6}" type="pres">
      <dgm:prSet presAssocID="{B8979D1B-AB87-45C6-9DE2-DDC184B8F43D}" presName="hierChild6" presStyleCnt="0"/>
      <dgm:spPr/>
    </dgm:pt>
    <dgm:pt modelId="{EC231DD3-0087-403A-B357-4517AB9A81CA}" type="pres">
      <dgm:prSet presAssocID="{B8979D1B-AB87-45C6-9DE2-DDC184B8F43D}" presName="hierChild7" presStyleCnt="0"/>
      <dgm:spPr/>
    </dgm:pt>
    <dgm:pt modelId="{9D33EC80-49E3-4CA4-B194-FBD8D6EF75B6}" type="pres">
      <dgm:prSet presAssocID="{D9BFC45D-CAC5-4632-8A75-B91386EFC68E}" presName="hierRoot1" presStyleCnt="0">
        <dgm:presLayoutVars>
          <dgm:hierBranch val="init"/>
        </dgm:presLayoutVars>
      </dgm:prSet>
      <dgm:spPr/>
    </dgm:pt>
    <dgm:pt modelId="{5B639BA5-8E47-410D-8865-D52F1CDF479A}" type="pres">
      <dgm:prSet presAssocID="{D9BFC45D-CAC5-4632-8A75-B91386EFC68E}" presName="rootComposite1" presStyleCnt="0"/>
      <dgm:spPr/>
    </dgm:pt>
    <dgm:pt modelId="{F5047ABF-C986-48D8-B860-D7EA108B445C}" type="pres">
      <dgm:prSet presAssocID="{D9BFC45D-CAC5-4632-8A75-B91386EFC68E}" presName="rootText1" presStyleLbl="node0" presStyleIdx="1" presStyleCnt="2" custScaleX="142798" custLinFactY="29031" custLinFactNeighborX="-76272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088101-BAED-4848-8E49-9B9A267FF042}" type="pres">
      <dgm:prSet presAssocID="{D9BFC45D-CAC5-4632-8A75-B91386EFC68E}" presName="rootConnector1" presStyleLbl="node1" presStyleIdx="0" presStyleCnt="0"/>
      <dgm:spPr/>
    </dgm:pt>
    <dgm:pt modelId="{A5D3063A-E686-4E86-836D-B906A8EF9A73}" type="pres">
      <dgm:prSet presAssocID="{D9BFC45D-CAC5-4632-8A75-B91386EFC68E}" presName="hierChild2" presStyleCnt="0"/>
      <dgm:spPr/>
    </dgm:pt>
    <dgm:pt modelId="{76AC4426-E0F6-4A07-BFE7-E0E540F2976E}" type="pres">
      <dgm:prSet presAssocID="{D9BFC45D-CAC5-4632-8A75-B91386EFC68E}" presName="hierChild3" presStyleCnt="0"/>
      <dgm:spPr/>
    </dgm:pt>
  </dgm:ptLst>
  <dgm:cxnLst>
    <dgm:cxn modelId="{7CD575F8-3920-4174-B3E4-69E58131CF77}" type="presOf" srcId="{9BDD3FC8-210C-4796-AC99-026753FFECD9}" destId="{69B99DE5-875A-4EA6-A823-DABE96E14A79}" srcOrd="0" destOrd="0" presId="urn:microsoft.com/office/officeart/2005/8/layout/orgChart1"/>
    <dgm:cxn modelId="{239C0613-802A-4972-916E-866970A8E223}" type="presOf" srcId="{D4C1F99A-12B4-4529-BC65-99FCECDAAF4E}" destId="{60A30AA5-F685-4661-B887-42D110C5F7C0}" srcOrd="1" destOrd="0" presId="urn:microsoft.com/office/officeart/2005/8/layout/orgChart1"/>
    <dgm:cxn modelId="{8AEC5D92-E8ED-4CA2-8621-7A06D713E000}" type="presOf" srcId="{D5629A2D-D945-42B8-AE3E-6826CE81098E}" destId="{8E5560E7-6232-4125-8BD3-FB8D7EEC6F57}" srcOrd="0" destOrd="0" presId="urn:microsoft.com/office/officeart/2005/8/layout/orgChart1"/>
    <dgm:cxn modelId="{CD15BA81-021B-47AC-A693-75F42FAE20F7}" type="presOf" srcId="{2A4C1366-34E8-4461-8284-98085DE82662}" destId="{997E97CE-C0C6-4B36-8758-A2E6709A5EA3}" srcOrd="1" destOrd="0" presId="urn:microsoft.com/office/officeart/2005/8/layout/orgChart1"/>
    <dgm:cxn modelId="{7EA3C2F9-4C32-40E8-876F-F0F707D13C74}" type="presOf" srcId="{899E44AB-22EA-42D1-9B7A-5DA614939DD6}" destId="{80D57206-E6E6-442A-A07E-6C2DF1ECA0D3}" srcOrd="1" destOrd="0" presId="urn:microsoft.com/office/officeart/2005/8/layout/orgChart1"/>
    <dgm:cxn modelId="{48E7E7AB-9DC1-4941-9F1C-BAD8726BD872}" type="presOf" srcId="{7FFBD913-E341-42D0-831B-528EF3A14D38}" destId="{62EFC777-BB5B-4B48-95DB-6E694EAEF39D}" srcOrd="1" destOrd="0" presId="urn:microsoft.com/office/officeart/2005/8/layout/orgChart1"/>
    <dgm:cxn modelId="{E05523D0-B242-4136-9D0A-97759246AEFD}" srcId="{899E44AB-22EA-42D1-9B7A-5DA614939DD6}" destId="{D4C1F99A-12B4-4529-BC65-99FCECDAAF4E}" srcOrd="2" destOrd="0" parTransId="{F719ED92-A46F-4395-BE80-D2BE62866309}" sibTransId="{6B5081FB-5DBB-4634-99EB-7550C03419E1}"/>
    <dgm:cxn modelId="{876C525A-893B-487E-BCBE-FA95ED123411}" type="presOf" srcId="{899E44AB-22EA-42D1-9B7A-5DA614939DD6}" destId="{83DDCAD6-4A1E-4B5C-BEF2-3BA3C765F030}" srcOrd="0" destOrd="0" presId="urn:microsoft.com/office/officeart/2005/8/layout/orgChart1"/>
    <dgm:cxn modelId="{F965A708-91FA-4798-BB42-999AB54D6F0B}" type="presOf" srcId="{D4C1F99A-12B4-4529-BC65-99FCECDAAF4E}" destId="{7DD59E56-55DC-4828-A836-466CCBF39276}" srcOrd="0" destOrd="0" presId="urn:microsoft.com/office/officeart/2005/8/layout/orgChart1"/>
    <dgm:cxn modelId="{299B03BF-86C6-4C28-9907-D8E88B8CCD66}" srcId="{899E44AB-22EA-42D1-9B7A-5DA614939DD6}" destId="{7FFBD913-E341-42D0-831B-528EF3A14D38}" srcOrd="1" destOrd="0" parTransId="{DE7760EC-6E21-4AD1-8A33-FA0B42D11677}" sibTransId="{70F83345-A672-4CCF-8C70-A22BC515F750}"/>
    <dgm:cxn modelId="{A614AD3C-E48E-4A63-93C2-BC7ABEDA8AFD}" type="presOf" srcId="{B8979D1B-AB87-45C6-9DE2-DDC184B8F43D}" destId="{0D035861-8940-4AA8-A962-7615B7781FEC}" srcOrd="0" destOrd="0" presId="urn:microsoft.com/office/officeart/2005/8/layout/orgChart1"/>
    <dgm:cxn modelId="{9124D6DA-9811-4732-8AF4-52561BC597F2}" srcId="{899E44AB-22EA-42D1-9B7A-5DA614939DD6}" destId="{8B6BEF52-3995-4FB8-BF9C-FDB1E230A1D4}" srcOrd="4" destOrd="0" parTransId="{D5629A2D-D945-42B8-AE3E-6826CE81098E}" sibTransId="{87FCCD2D-80A0-47CF-A3F5-2B970A3339A7}"/>
    <dgm:cxn modelId="{B18602C4-8210-4318-BE9D-0DFCDBC86AB2}" type="presOf" srcId="{B8979D1B-AB87-45C6-9DE2-DDC184B8F43D}" destId="{BE9D153B-F334-40AE-8A4B-BD1099B6E9DD}" srcOrd="1" destOrd="0" presId="urn:microsoft.com/office/officeart/2005/8/layout/orgChart1"/>
    <dgm:cxn modelId="{CF079264-701C-4D52-9C3B-A0954936D175}" type="presOf" srcId="{9AE43076-ADF6-470E-9DF8-956C7861EE94}" destId="{57D7865D-D38F-45D5-9367-342F9989D452}" srcOrd="0" destOrd="0" presId="urn:microsoft.com/office/officeart/2005/8/layout/orgChart1"/>
    <dgm:cxn modelId="{57BB17B2-0246-4859-827A-5852E4D66F7D}" type="presOf" srcId="{71F368C6-A6AF-4863-BA69-7A6E66899007}" destId="{54E0A8E3-5877-4317-89C4-38045B442A60}" srcOrd="0" destOrd="0" presId="urn:microsoft.com/office/officeart/2005/8/layout/orgChart1"/>
    <dgm:cxn modelId="{83D98ED0-8305-41FA-B88C-FCA4FBBCB3D1}" srcId="{71F368C6-A6AF-4863-BA69-7A6E66899007}" destId="{D9BFC45D-CAC5-4632-8A75-B91386EFC68E}" srcOrd="1" destOrd="0" parTransId="{E45B956A-63A3-42A0-9D03-F888E626BCF6}" sibTransId="{F79BF59A-ADE0-472D-8C6B-2B373744BE8A}"/>
    <dgm:cxn modelId="{68CA59C2-419A-40D8-AB75-51F44D4623AC}" type="presOf" srcId="{DE7760EC-6E21-4AD1-8A33-FA0B42D11677}" destId="{72A74903-FBE3-4B03-9EB8-0E06BD7ECB16}" srcOrd="0" destOrd="0" presId="urn:microsoft.com/office/officeart/2005/8/layout/orgChart1"/>
    <dgm:cxn modelId="{523B567D-7A0C-4904-965A-E81ADC629FE7}" type="presOf" srcId="{8B6BEF52-3995-4FB8-BF9C-FDB1E230A1D4}" destId="{F89120B2-38DA-456C-9408-01584056346C}" srcOrd="0" destOrd="0" presId="urn:microsoft.com/office/officeart/2005/8/layout/orgChart1"/>
    <dgm:cxn modelId="{F69BC3C6-6125-4E7B-AB6A-CB64E0164319}" type="presOf" srcId="{D9BFC45D-CAC5-4632-8A75-B91386EFC68E}" destId="{C5088101-BAED-4848-8E49-9B9A267FF042}" srcOrd="1" destOrd="0" presId="urn:microsoft.com/office/officeart/2005/8/layout/orgChart1"/>
    <dgm:cxn modelId="{20CC1BD4-54A0-46FD-90D7-7DE9BAE78A0C}" type="presOf" srcId="{8B6BEF52-3995-4FB8-BF9C-FDB1E230A1D4}" destId="{931D50BB-131E-4435-BEF8-C83B62AC60A1}" srcOrd="1" destOrd="0" presId="urn:microsoft.com/office/officeart/2005/8/layout/orgChart1"/>
    <dgm:cxn modelId="{A49E8921-B553-4F87-B111-8B3DD8E55819}" type="presOf" srcId="{F719ED92-A46F-4395-BE80-D2BE62866309}" destId="{9222D7DF-0E4A-4AD6-9398-A45DC9F0F029}" srcOrd="0" destOrd="0" presId="urn:microsoft.com/office/officeart/2005/8/layout/orgChart1"/>
    <dgm:cxn modelId="{F5B327EA-2C7D-45BF-B96F-CF2D4D79D8A6}" type="presOf" srcId="{2A4C1366-34E8-4461-8284-98085DE82662}" destId="{0A482714-7FB7-485D-A416-F20A65E755D3}" srcOrd="0" destOrd="0" presId="urn:microsoft.com/office/officeart/2005/8/layout/orgChart1"/>
    <dgm:cxn modelId="{ACE54E6F-C051-4D1F-821E-F8170E511D86}" type="presOf" srcId="{7FFBD913-E341-42D0-831B-528EF3A14D38}" destId="{40CA1953-CD9A-472A-95E4-2CD3E1549236}" srcOrd="0" destOrd="0" presId="urn:microsoft.com/office/officeart/2005/8/layout/orgChart1"/>
    <dgm:cxn modelId="{F5E25EF5-4227-41EB-B4CF-BBCC9532E145}" srcId="{899E44AB-22EA-42D1-9B7A-5DA614939DD6}" destId="{B8979D1B-AB87-45C6-9DE2-DDC184B8F43D}" srcOrd="0" destOrd="0" parTransId="{9BDD3FC8-210C-4796-AC99-026753FFECD9}" sibTransId="{BF107110-569C-4327-958A-2CFD3C22A355}"/>
    <dgm:cxn modelId="{6AC98F4E-0965-4E96-890D-2CE6EC232AE0}" type="presOf" srcId="{D9BFC45D-CAC5-4632-8A75-B91386EFC68E}" destId="{F5047ABF-C986-48D8-B860-D7EA108B445C}" srcOrd="0" destOrd="0" presId="urn:microsoft.com/office/officeart/2005/8/layout/orgChart1"/>
    <dgm:cxn modelId="{A2ECB7CB-CF8F-4BAF-9153-75375978E7EF}" srcId="{71F368C6-A6AF-4863-BA69-7A6E66899007}" destId="{899E44AB-22EA-42D1-9B7A-5DA614939DD6}" srcOrd="0" destOrd="0" parTransId="{76AF1BB9-9DA8-4F00-BA2C-9BABC2A3445B}" sibTransId="{725C87C5-1C4A-4C66-B074-5CD53E2F7F44}"/>
    <dgm:cxn modelId="{2DC753CA-0205-4721-9DDC-F27766BE6D02}" srcId="{899E44AB-22EA-42D1-9B7A-5DA614939DD6}" destId="{2A4C1366-34E8-4461-8284-98085DE82662}" srcOrd="3" destOrd="0" parTransId="{9AE43076-ADF6-470E-9DF8-956C7861EE94}" sibTransId="{2A81CEFB-F35C-452F-A49E-35E7A41A309C}"/>
    <dgm:cxn modelId="{906F828E-E306-4393-9361-7633FA32E177}" type="presParOf" srcId="{54E0A8E3-5877-4317-89C4-38045B442A60}" destId="{F606F4E5-C13E-4D43-BFD9-00DFAEDC39B2}" srcOrd="0" destOrd="0" presId="urn:microsoft.com/office/officeart/2005/8/layout/orgChart1"/>
    <dgm:cxn modelId="{7E160649-CDF3-461E-A708-C84105A4C2BF}" type="presParOf" srcId="{F606F4E5-C13E-4D43-BFD9-00DFAEDC39B2}" destId="{0530CBF1-82A7-40DD-A009-BCAE11D164D8}" srcOrd="0" destOrd="0" presId="urn:microsoft.com/office/officeart/2005/8/layout/orgChart1"/>
    <dgm:cxn modelId="{2E70EA5E-A267-418E-8806-EC89204BA8A6}" type="presParOf" srcId="{0530CBF1-82A7-40DD-A009-BCAE11D164D8}" destId="{83DDCAD6-4A1E-4B5C-BEF2-3BA3C765F030}" srcOrd="0" destOrd="0" presId="urn:microsoft.com/office/officeart/2005/8/layout/orgChart1"/>
    <dgm:cxn modelId="{98C44A4B-6701-481D-A1E0-5371229D954B}" type="presParOf" srcId="{0530CBF1-82A7-40DD-A009-BCAE11D164D8}" destId="{80D57206-E6E6-442A-A07E-6C2DF1ECA0D3}" srcOrd="1" destOrd="0" presId="urn:microsoft.com/office/officeart/2005/8/layout/orgChart1"/>
    <dgm:cxn modelId="{7A6FC6FE-1C91-4712-8F34-CCF2AC09F3ED}" type="presParOf" srcId="{F606F4E5-C13E-4D43-BFD9-00DFAEDC39B2}" destId="{23963B00-517D-477E-967C-293790D280CE}" srcOrd="1" destOrd="0" presId="urn:microsoft.com/office/officeart/2005/8/layout/orgChart1"/>
    <dgm:cxn modelId="{38DCC658-1BDC-4EA3-B376-1DED940BA12A}" type="presParOf" srcId="{23963B00-517D-477E-967C-293790D280CE}" destId="{72A74903-FBE3-4B03-9EB8-0E06BD7ECB16}" srcOrd="0" destOrd="0" presId="urn:microsoft.com/office/officeart/2005/8/layout/orgChart1"/>
    <dgm:cxn modelId="{E4463801-635E-4B10-88A8-CFB3941D29A3}" type="presParOf" srcId="{23963B00-517D-477E-967C-293790D280CE}" destId="{7D977B52-0B4B-4343-9549-75A073B890FB}" srcOrd="1" destOrd="0" presId="urn:microsoft.com/office/officeart/2005/8/layout/orgChart1"/>
    <dgm:cxn modelId="{EFC7D4C0-C2C0-42BF-85E7-D8DA568F37DA}" type="presParOf" srcId="{7D977B52-0B4B-4343-9549-75A073B890FB}" destId="{B9B686CA-6F94-443C-B76D-E7E561DC7E72}" srcOrd="0" destOrd="0" presId="urn:microsoft.com/office/officeart/2005/8/layout/orgChart1"/>
    <dgm:cxn modelId="{94487E5D-478C-40E9-A1B7-94E5230F4233}" type="presParOf" srcId="{B9B686CA-6F94-443C-B76D-E7E561DC7E72}" destId="{40CA1953-CD9A-472A-95E4-2CD3E1549236}" srcOrd="0" destOrd="0" presId="urn:microsoft.com/office/officeart/2005/8/layout/orgChart1"/>
    <dgm:cxn modelId="{4FCFB48B-B195-436E-B074-1571AA583C6D}" type="presParOf" srcId="{B9B686CA-6F94-443C-B76D-E7E561DC7E72}" destId="{62EFC777-BB5B-4B48-95DB-6E694EAEF39D}" srcOrd="1" destOrd="0" presId="urn:microsoft.com/office/officeart/2005/8/layout/orgChart1"/>
    <dgm:cxn modelId="{56AD18B1-40C8-4298-A796-EFCD4AD9861A}" type="presParOf" srcId="{7D977B52-0B4B-4343-9549-75A073B890FB}" destId="{87A5F0CB-00C0-435F-A8F9-1D818EA659A9}" srcOrd="1" destOrd="0" presId="urn:microsoft.com/office/officeart/2005/8/layout/orgChart1"/>
    <dgm:cxn modelId="{8F419C29-1F4F-4395-9F44-54FF6DA299ED}" type="presParOf" srcId="{7D977B52-0B4B-4343-9549-75A073B890FB}" destId="{208A3D5C-0BAF-4AFD-B012-707B5E025A91}" srcOrd="2" destOrd="0" presId="urn:microsoft.com/office/officeart/2005/8/layout/orgChart1"/>
    <dgm:cxn modelId="{A6F24244-857D-4C4E-B23D-362CD4CAF089}" type="presParOf" srcId="{23963B00-517D-477E-967C-293790D280CE}" destId="{9222D7DF-0E4A-4AD6-9398-A45DC9F0F029}" srcOrd="2" destOrd="0" presId="urn:microsoft.com/office/officeart/2005/8/layout/orgChart1"/>
    <dgm:cxn modelId="{074815C3-B2BF-4384-AF4B-EECBC44EF141}" type="presParOf" srcId="{23963B00-517D-477E-967C-293790D280CE}" destId="{6C41A562-9C17-4BB7-AF37-0ED11FE4062B}" srcOrd="3" destOrd="0" presId="urn:microsoft.com/office/officeart/2005/8/layout/orgChart1"/>
    <dgm:cxn modelId="{6EE5046F-E290-4E99-8A4C-865C542B5266}" type="presParOf" srcId="{6C41A562-9C17-4BB7-AF37-0ED11FE4062B}" destId="{9779752A-EEB5-4E7D-B7B8-016912CCD93C}" srcOrd="0" destOrd="0" presId="urn:microsoft.com/office/officeart/2005/8/layout/orgChart1"/>
    <dgm:cxn modelId="{A53F266C-947C-4EB0-84C2-0C88EF1BD5E5}" type="presParOf" srcId="{9779752A-EEB5-4E7D-B7B8-016912CCD93C}" destId="{7DD59E56-55DC-4828-A836-466CCBF39276}" srcOrd="0" destOrd="0" presId="urn:microsoft.com/office/officeart/2005/8/layout/orgChart1"/>
    <dgm:cxn modelId="{893F1408-D06B-49F3-9366-6F715D795491}" type="presParOf" srcId="{9779752A-EEB5-4E7D-B7B8-016912CCD93C}" destId="{60A30AA5-F685-4661-B887-42D110C5F7C0}" srcOrd="1" destOrd="0" presId="urn:microsoft.com/office/officeart/2005/8/layout/orgChart1"/>
    <dgm:cxn modelId="{5ED98D03-0D36-423F-A0B6-0BB396089BF3}" type="presParOf" srcId="{6C41A562-9C17-4BB7-AF37-0ED11FE4062B}" destId="{B2CF6451-C7DA-45EA-ABFB-1CC3BA2BF8FC}" srcOrd="1" destOrd="0" presId="urn:microsoft.com/office/officeart/2005/8/layout/orgChart1"/>
    <dgm:cxn modelId="{A69386F2-0F8C-47D0-8974-9449EA6288B0}" type="presParOf" srcId="{6C41A562-9C17-4BB7-AF37-0ED11FE4062B}" destId="{289E06E5-8499-48CE-9AF4-5B18324BB284}" srcOrd="2" destOrd="0" presId="urn:microsoft.com/office/officeart/2005/8/layout/orgChart1"/>
    <dgm:cxn modelId="{042551D0-81BE-4D26-BCF1-E1DF8A065CB6}" type="presParOf" srcId="{23963B00-517D-477E-967C-293790D280CE}" destId="{57D7865D-D38F-45D5-9367-342F9989D452}" srcOrd="4" destOrd="0" presId="urn:microsoft.com/office/officeart/2005/8/layout/orgChart1"/>
    <dgm:cxn modelId="{01B65B09-8AB1-4A16-BE67-B626A8FF97D7}" type="presParOf" srcId="{23963B00-517D-477E-967C-293790D280CE}" destId="{74112FBE-485C-4346-95E3-F281ACCB1FB0}" srcOrd="5" destOrd="0" presId="urn:microsoft.com/office/officeart/2005/8/layout/orgChart1"/>
    <dgm:cxn modelId="{2FC0F028-41C5-478C-90C6-3D3B5B482C33}" type="presParOf" srcId="{74112FBE-485C-4346-95E3-F281ACCB1FB0}" destId="{25AB9DCB-E880-4737-B0EA-ADBE1880889A}" srcOrd="0" destOrd="0" presId="urn:microsoft.com/office/officeart/2005/8/layout/orgChart1"/>
    <dgm:cxn modelId="{FA27C59A-D3F8-4C45-B5B1-F0D71798F2BA}" type="presParOf" srcId="{25AB9DCB-E880-4737-B0EA-ADBE1880889A}" destId="{0A482714-7FB7-485D-A416-F20A65E755D3}" srcOrd="0" destOrd="0" presId="urn:microsoft.com/office/officeart/2005/8/layout/orgChart1"/>
    <dgm:cxn modelId="{7ADB88A8-338E-4F85-ABC5-BD7063553B23}" type="presParOf" srcId="{25AB9DCB-E880-4737-B0EA-ADBE1880889A}" destId="{997E97CE-C0C6-4B36-8758-A2E6709A5EA3}" srcOrd="1" destOrd="0" presId="urn:microsoft.com/office/officeart/2005/8/layout/orgChart1"/>
    <dgm:cxn modelId="{8DC49240-459B-41DD-8634-8A9E220999E3}" type="presParOf" srcId="{74112FBE-485C-4346-95E3-F281ACCB1FB0}" destId="{9B620BAD-AB4B-4574-8034-465EE588959E}" srcOrd="1" destOrd="0" presId="urn:microsoft.com/office/officeart/2005/8/layout/orgChart1"/>
    <dgm:cxn modelId="{97ED0B9D-D75B-4BD3-928C-12EEF6000D66}" type="presParOf" srcId="{74112FBE-485C-4346-95E3-F281ACCB1FB0}" destId="{C0C691CC-989A-46B3-9A91-66EA386AF681}" srcOrd="2" destOrd="0" presId="urn:microsoft.com/office/officeart/2005/8/layout/orgChart1"/>
    <dgm:cxn modelId="{5BB18E2F-0408-42E5-8B73-230A50D7F4CF}" type="presParOf" srcId="{23963B00-517D-477E-967C-293790D280CE}" destId="{8E5560E7-6232-4125-8BD3-FB8D7EEC6F57}" srcOrd="6" destOrd="0" presId="urn:microsoft.com/office/officeart/2005/8/layout/orgChart1"/>
    <dgm:cxn modelId="{88E164EB-0824-4334-884E-0C84735172CD}" type="presParOf" srcId="{23963B00-517D-477E-967C-293790D280CE}" destId="{F7E2C66F-AF1B-431F-957F-A7B5BDD3A249}" srcOrd="7" destOrd="0" presId="urn:microsoft.com/office/officeart/2005/8/layout/orgChart1"/>
    <dgm:cxn modelId="{16C8CBEA-7523-4E85-9A68-03040623CEE3}" type="presParOf" srcId="{F7E2C66F-AF1B-431F-957F-A7B5BDD3A249}" destId="{985B18FC-E215-46ED-A1DB-73CF26810C67}" srcOrd="0" destOrd="0" presId="urn:microsoft.com/office/officeart/2005/8/layout/orgChart1"/>
    <dgm:cxn modelId="{70932826-A7D2-4EAD-8FE5-298225E51025}" type="presParOf" srcId="{985B18FC-E215-46ED-A1DB-73CF26810C67}" destId="{F89120B2-38DA-456C-9408-01584056346C}" srcOrd="0" destOrd="0" presId="urn:microsoft.com/office/officeart/2005/8/layout/orgChart1"/>
    <dgm:cxn modelId="{332CCFAD-53C6-4BFB-ACF5-809B3977801D}" type="presParOf" srcId="{985B18FC-E215-46ED-A1DB-73CF26810C67}" destId="{931D50BB-131E-4435-BEF8-C83B62AC60A1}" srcOrd="1" destOrd="0" presId="urn:microsoft.com/office/officeart/2005/8/layout/orgChart1"/>
    <dgm:cxn modelId="{FDF480C5-0345-4608-86B3-8534E4578589}" type="presParOf" srcId="{F7E2C66F-AF1B-431F-957F-A7B5BDD3A249}" destId="{60A1726D-45B5-4848-8924-B7F3F876807D}" srcOrd="1" destOrd="0" presId="urn:microsoft.com/office/officeart/2005/8/layout/orgChart1"/>
    <dgm:cxn modelId="{271E5ACA-4D22-44AB-A016-078E058A3074}" type="presParOf" srcId="{F7E2C66F-AF1B-431F-957F-A7B5BDD3A249}" destId="{03393CAD-3EDB-4E14-BC94-FBA18D5AF164}" srcOrd="2" destOrd="0" presId="urn:microsoft.com/office/officeart/2005/8/layout/orgChart1"/>
    <dgm:cxn modelId="{6D74FC01-1646-42F5-8F8B-2885DAA6C03E}" type="presParOf" srcId="{F606F4E5-C13E-4D43-BFD9-00DFAEDC39B2}" destId="{1D1E3750-6395-4FFB-837A-CCA215DEA34F}" srcOrd="2" destOrd="0" presId="urn:microsoft.com/office/officeart/2005/8/layout/orgChart1"/>
    <dgm:cxn modelId="{37C0FB8F-080F-4A03-81F8-D8D6761D4460}" type="presParOf" srcId="{1D1E3750-6395-4FFB-837A-CCA215DEA34F}" destId="{69B99DE5-875A-4EA6-A823-DABE96E14A79}" srcOrd="0" destOrd="0" presId="urn:microsoft.com/office/officeart/2005/8/layout/orgChart1"/>
    <dgm:cxn modelId="{40C083FD-5015-46AB-8ECD-28A377CFE2C7}" type="presParOf" srcId="{1D1E3750-6395-4FFB-837A-CCA215DEA34F}" destId="{40EB79C1-BF35-4612-A9FA-7E1454D27D28}" srcOrd="1" destOrd="0" presId="urn:microsoft.com/office/officeart/2005/8/layout/orgChart1"/>
    <dgm:cxn modelId="{0963DA05-085C-49BB-888E-12CB0667D36A}" type="presParOf" srcId="{40EB79C1-BF35-4612-A9FA-7E1454D27D28}" destId="{FE74C847-B850-4C0D-BE1D-AE1AFC72464E}" srcOrd="0" destOrd="0" presId="urn:microsoft.com/office/officeart/2005/8/layout/orgChart1"/>
    <dgm:cxn modelId="{56F98E1A-8B58-4833-90BF-3D7A32A71A4D}" type="presParOf" srcId="{FE74C847-B850-4C0D-BE1D-AE1AFC72464E}" destId="{0D035861-8940-4AA8-A962-7615B7781FEC}" srcOrd="0" destOrd="0" presId="urn:microsoft.com/office/officeart/2005/8/layout/orgChart1"/>
    <dgm:cxn modelId="{1822071D-4306-4A43-9C4A-8DDB46A19C43}" type="presParOf" srcId="{FE74C847-B850-4C0D-BE1D-AE1AFC72464E}" destId="{BE9D153B-F334-40AE-8A4B-BD1099B6E9DD}" srcOrd="1" destOrd="0" presId="urn:microsoft.com/office/officeart/2005/8/layout/orgChart1"/>
    <dgm:cxn modelId="{A3FC14F4-BA31-4E90-A763-3E06C1F348CE}" type="presParOf" srcId="{40EB79C1-BF35-4612-A9FA-7E1454D27D28}" destId="{92233C9A-1336-414C-8152-AAE4EC5C8DB6}" srcOrd="1" destOrd="0" presId="urn:microsoft.com/office/officeart/2005/8/layout/orgChart1"/>
    <dgm:cxn modelId="{3AE9789E-A876-472F-BA95-D6642C364235}" type="presParOf" srcId="{40EB79C1-BF35-4612-A9FA-7E1454D27D28}" destId="{EC231DD3-0087-403A-B357-4517AB9A81CA}" srcOrd="2" destOrd="0" presId="urn:microsoft.com/office/officeart/2005/8/layout/orgChart1"/>
    <dgm:cxn modelId="{4380ED58-1D51-4BE3-B22D-09F184911D26}" type="presParOf" srcId="{54E0A8E3-5877-4317-89C4-38045B442A60}" destId="{9D33EC80-49E3-4CA4-B194-FBD8D6EF75B6}" srcOrd="1" destOrd="0" presId="urn:microsoft.com/office/officeart/2005/8/layout/orgChart1"/>
    <dgm:cxn modelId="{BC5FE113-1E2E-4E38-B2E6-8BDBC73F36B1}" type="presParOf" srcId="{9D33EC80-49E3-4CA4-B194-FBD8D6EF75B6}" destId="{5B639BA5-8E47-410D-8865-D52F1CDF479A}" srcOrd="0" destOrd="0" presId="urn:microsoft.com/office/officeart/2005/8/layout/orgChart1"/>
    <dgm:cxn modelId="{00C1EEE5-B80D-49AF-B10B-FE05DEC81BEB}" type="presParOf" srcId="{5B639BA5-8E47-410D-8865-D52F1CDF479A}" destId="{F5047ABF-C986-48D8-B860-D7EA108B445C}" srcOrd="0" destOrd="0" presId="urn:microsoft.com/office/officeart/2005/8/layout/orgChart1"/>
    <dgm:cxn modelId="{72E6C989-5485-433B-844B-AD6742D4A374}" type="presParOf" srcId="{5B639BA5-8E47-410D-8865-D52F1CDF479A}" destId="{C5088101-BAED-4848-8E49-9B9A267FF042}" srcOrd="1" destOrd="0" presId="urn:microsoft.com/office/officeart/2005/8/layout/orgChart1"/>
    <dgm:cxn modelId="{4AFCD2F9-25B0-4F88-B86B-0FF249B47A32}" type="presParOf" srcId="{9D33EC80-49E3-4CA4-B194-FBD8D6EF75B6}" destId="{A5D3063A-E686-4E86-836D-B906A8EF9A73}" srcOrd="1" destOrd="0" presId="urn:microsoft.com/office/officeart/2005/8/layout/orgChart1"/>
    <dgm:cxn modelId="{955C26BC-1975-4BE6-A8C0-208D8EADA16F}" type="presParOf" srcId="{9D33EC80-49E3-4CA4-B194-FBD8D6EF75B6}" destId="{76AC4426-E0F6-4A07-BFE7-E0E540F297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99DE5-875A-4EA6-A823-DABE96E14A79}">
      <dsp:nvSpPr>
        <dsp:cNvPr id="0" name=""/>
        <dsp:cNvSpPr/>
      </dsp:nvSpPr>
      <dsp:spPr>
        <a:xfrm>
          <a:off x="4096938" y="1640125"/>
          <a:ext cx="187537" cy="821592"/>
        </a:xfrm>
        <a:custGeom>
          <a:avLst/>
          <a:gdLst/>
          <a:ahLst/>
          <a:cxnLst/>
          <a:rect l="0" t="0" r="0" b="0"/>
          <a:pathLst>
            <a:path>
              <a:moveTo>
                <a:pt x="187537" y="0"/>
              </a:moveTo>
              <a:lnTo>
                <a:pt x="187537" y="821592"/>
              </a:lnTo>
              <a:lnTo>
                <a:pt x="0" y="8215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560E7-6232-4125-8BD3-FB8D7EEC6F57}">
      <dsp:nvSpPr>
        <dsp:cNvPr id="0" name=""/>
        <dsp:cNvSpPr/>
      </dsp:nvSpPr>
      <dsp:spPr>
        <a:xfrm>
          <a:off x="4284476" y="1640125"/>
          <a:ext cx="3390282" cy="1643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47"/>
              </a:lnTo>
              <a:lnTo>
                <a:pt x="3390282" y="1455647"/>
              </a:lnTo>
              <a:lnTo>
                <a:pt x="3390282" y="1643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865D-D38F-45D5-9367-342F9989D452}">
      <dsp:nvSpPr>
        <dsp:cNvPr id="0" name=""/>
        <dsp:cNvSpPr/>
      </dsp:nvSpPr>
      <dsp:spPr>
        <a:xfrm>
          <a:off x="4284476" y="1640125"/>
          <a:ext cx="1229137" cy="1643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47"/>
              </a:lnTo>
              <a:lnTo>
                <a:pt x="1229137" y="1455647"/>
              </a:lnTo>
              <a:lnTo>
                <a:pt x="1229137" y="1643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2D7DF-0E4A-4AD6-9398-A45DC9F0F029}">
      <dsp:nvSpPr>
        <dsp:cNvPr id="0" name=""/>
        <dsp:cNvSpPr/>
      </dsp:nvSpPr>
      <dsp:spPr>
        <a:xfrm>
          <a:off x="3352468" y="1640125"/>
          <a:ext cx="932007" cy="1643184"/>
        </a:xfrm>
        <a:custGeom>
          <a:avLst/>
          <a:gdLst/>
          <a:ahLst/>
          <a:cxnLst/>
          <a:rect l="0" t="0" r="0" b="0"/>
          <a:pathLst>
            <a:path>
              <a:moveTo>
                <a:pt x="932007" y="0"/>
              </a:moveTo>
              <a:lnTo>
                <a:pt x="932007" y="1455647"/>
              </a:lnTo>
              <a:lnTo>
                <a:pt x="0" y="1455647"/>
              </a:lnTo>
              <a:lnTo>
                <a:pt x="0" y="1643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74903-FBE3-4B03-9EB8-0E06BD7ECB16}">
      <dsp:nvSpPr>
        <dsp:cNvPr id="0" name=""/>
        <dsp:cNvSpPr/>
      </dsp:nvSpPr>
      <dsp:spPr>
        <a:xfrm>
          <a:off x="1042758" y="1640125"/>
          <a:ext cx="3241717" cy="1643184"/>
        </a:xfrm>
        <a:custGeom>
          <a:avLst/>
          <a:gdLst/>
          <a:ahLst/>
          <a:cxnLst/>
          <a:rect l="0" t="0" r="0" b="0"/>
          <a:pathLst>
            <a:path>
              <a:moveTo>
                <a:pt x="3241717" y="0"/>
              </a:moveTo>
              <a:lnTo>
                <a:pt x="3241717" y="1455647"/>
              </a:lnTo>
              <a:lnTo>
                <a:pt x="0" y="1455647"/>
              </a:lnTo>
              <a:lnTo>
                <a:pt x="0" y="1643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DCAD6-4A1E-4B5C-BEF2-3BA3C765F030}">
      <dsp:nvSpPr>
        <dsp:cNvPr id="0" name=""/>
        <dsp:cNvSpPr/>
      </dsp:nvSpPr>
      <dsp:spPr>
        <a:xfrm>
          <a:off x="3009239" y="863649"/>
          <a:ext cx="2550472" cy="776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1</a:t>
          </a:r>
          <a:r>
            <a:rPr lang="uk-UA" sz="1600" kern="1200" dirty="0" smtClean="0"/>
            <a:t>) Купівля екологічно чистої продукції</a:t>
          </a:r>
          <a:endParaRPr lang="uk-UA" sz="1600" kern="1200" dirty="0"/>
        </a:p>
      </dsp:txBody>
      <dsp:txXfrm>
        <a:off x="3009239" y="863649"/>
        <a:ext cx="2550472" cy="776476"/>
      </dsp:txXfrm>
    </dsp:sp>
    <dsp:sp modelId="{40CA1953-CD9A-472A-95E4-2CD3E1549236}">
      <dsp:nvSpPr>
        <dsp:cNvPr id="0" name=""/>
        <dsp:cNvSpPr/>
      </dsp:nvSpPr>
      <dsp:spPr>
        <a:xfrm>
          <a:off x="1158" y="3283309"/>
          <a:ext cx="2083200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Електропостачання</a:t>
          </a:r>
          <a:endParaRPr lang="uk-UA" sz="1600" kern="1200" dirty="0"/>
        </a:p>
      </dsp:txBody>
      <dsp:txXfrm>
        <a:off x="1158" y="3283309"/>
        <a:ext cx="2083200" cy="893035"/>
      </dsp:txXfrm>
    </dsp:sp>
    <dsp:sp modelId="{7DD59E56-55DC-4828-A836-466CCBF39276}">
      <dsp:nvSpPr>
        <dsp:cNvPr id="0" name=""/>
        <dsp:cNvSpPr/>
      </dsp:nvSpPr>
      <dsp:spPr>
        <a:xfrm>
          <a:off x="2459433" y="3283309"/>
          <a:ext cx="1786070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Лісозбереження</a:t>
          </a:r>
          <a:endParaRPr lang="uk-UA" sz="1600" kern="1200" dirty="0"/>
        </a:p>
      </dsp:txBody>
      <dsp:txXfrm>
        <a:off x="2459433" y="3283309"/>
        <a:ext cx="1786070" cy="893035"/>
      </dsp:txXfrm>
    </dsp:sp>
    <dsp:sp modelId="{0A482714-7FB7-485D-A416-F20A65E755D3}">
      <dsp:nvSpPr>
        <dsp:cNvPr id="0" name=""/>
        <dsp:cNvSpPr/>
      </dsp:nvSpPr>
      <dsp:spPr>
        <a:xfrm>
          <a:off x="4620578" y="3283309"/>
          <a:ext cx="1786070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Теплопостачання</a:t>
          </a:r>
          <a:endParaRPr lang="uk-UA" sz="1600" kern="1200" dirty="0"/>
        </a:p>
      </dsp:txBody>
      <dsp:txXfrm>
        <a:off x="4620578" y="3283309"/>
        <a:ext cx="1786070" cy="893035"/>
      </dsp:txXfrm>
    </dsp:sp>
    <dsp:sp modelId="{F89120B2-38DA-456C-9408-01584056346C}">
      <dsp:nvSpPr>
        <dsp:cNvPr id="0" name=""/>
        <dsp:cNvSpPr/>
      </dsp:nvSpPr>
      <dsp:spPr>
        <a:xfrm>
          <a:off x="6781723" y="3283309"/>
          <a:ext cx="1786070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Водопостачання</a:t>
          </a:r>
          <a:endParaRPr lang="uk-UA" sz="1600" kern="1200" dirty="0"/>
        </a:p>
      </dsp:txBody>
      <dsp:txXfrm>
        <a:off x="6781723" y="3283309"/>
        <a:ext cx="1786070" cy="893035"/>
      </dsp:txXfrm>
    </dsp:sp>
    <dsp:sp modelId="{0D035861-8940-4AA8-A962-7615B7781FEC}">
      <dsp:nvSpPr>
        <dsp:cNvPr id="0" name=""/>
        <dsp:cNvSpPr/>
      </dsp:nvSpPr>
      <dsp:spPr>
        <a:xfrm>
          <a:off x="1736504" y="2015200"/>
          <a:ext cx="2360434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2) Раціональне використання природних ресурсів</a:t>
          </a:r>
          <a:endParaRPr lang="uk-UA" sz="1600" kern="1200" dirty="0"/>
        </a:p>
      </dsp:txBody>
      <dsp:txXfrm>
        <a:off x="1736504" y="2015200"/>
        <a:ext cx="2360434" cy="893035"/>
      </dsp:txXfrm>
    </dsp:sp>
    <dsp:sp modelId="{F5047ABF-C986-48D8-B860-D7EA108B445C}">
      <dsp:nvSpPr>
        <dsp:cNvPr id="0" name=""/>
        <dsp:cNvSpPr/>
      </dsp:nvSpPr>
      <dsp:spPr>
        <a:xfrm>
          <a:off x="4572515" y="2015941"/>
          <a:ext cx="2550472" cy="893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3) Утилізація відходів</a:t>
          </a:r>
          <a:endParaRPr lang="uk-UA" sz="1600" kern="1200" dirty="0"/>
        </a:p>
      </dsp:txBody>
      <dsp:txXfrm>
        <a:off x="4572515" y="2015941"/>
        <a:ext cx="2550472" cy="89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e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648594"/>
          </a:xfrm>
        </p:spPr>
        <p:txBody>
          <a:bodyPr/>
          <a:lstStyle/>
          <a:p>
            <a:pPr algn="ctr"/>
            <a:r>
              <a:rPr lang="ru-RU" sz="4800" b="1" dirty="0" smtClean="0"/>
              <a:t>Менеджмент </a:t>
            </a:r>
            <a:r>
              <a:rPr lang="ru-RU" sz="4800" b="1" dirty="0" err="1" smtClean="0"/>
              <a:t>природних</a:t>
            </a:r>
            <a:r>
              <a:rPr lang="ru-RU" sz="4800" b="1" dirty="0" smtClean="0"/>
              <a:t> ресурс</a:t>
            </a:r>
            <a:r>
              <a:rPr lang="uk-UA" sz="4800" b="1" dirty="0" err="1" smtClean="0"/>
              <a:t>ів</a:t>
            </a:r>
            <a:r>
              <a:rPr lang="ru-RU" sz="4800" b="1" dirty="0" smtClean="0"/>
              <a:t> 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429000"/>
            <a:ext cx="6264696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Natural resources management</a:t>
            </a:r>
            <a:endParaRPr lang="uk-UA" sz="2800" b="1" dirty="0"/>
          </a:p>
        </p:txBody>
      </p:sp>
      <p:pic>
        <p:nvPicPr>
          <p:cNvPr id="4" name="Picture 2" descr="C:\Users\User\Downloads\1596035719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1596035718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33" y="17099"/>
            <a:ext cx="2031367" cy="19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464496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uk-UA" sz="2000" dirty="0" smtClean="0"/>
          </a:p>
          <a:p>
            <a:pPr marL="18288" indent="0">
              <a:buNone/>
            </a:pPr>
            <a:endParaRPr lang="uk-UA" sz="2000" dirty="0" smtClean="0"/>
          </a:p>
          <a:p>
            <a:pPr marL="18288" indent="0">
              <a:buNone/>
            </a:pPr>
            <a:endParaRPr lang="uk-UA" sz="2000" dirty="0" smtClean="0"/>
          </a:p>
          <a:p>
            <a:pPr marL="18288" indent="0">
              <a:buNone/>
            </a:pPr>
            <a:endParaRPr lang="uk-UA" sz="2000" dirty="0"/>
          </a:p>
          <a:p>
            <a:pPr marL="18288" indent="0">
              <a:buNone/>
            </a:pP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675" y="83631"/>
            <a:ext cx="9075325" cy="1257137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400" b="1" dirty="0" err="1" smtClean="0">
                <a:effectLst/>
              </a:rPr>
              <a:t>Сучасний</a:t>
            </a:r>
            <a:r>
              <a:rPr lang="ru-RU" sz="4400" b="1" dirty="0" smtClean="0">
                <a:effectLst/>
              </a:rPr>
              <a:t> </a:t>
            </a:r>
            <a:r>
              <a:rPr lang="ru-RU" sz="4400" b="1" dirty="0" err="1" smtClean="0">
                <a:effectLst/>
              </a:rPr>
              <a:t>екологічний</a:t>
            </a:r>
            <a:r>
              <a:rPr lang="ru-RU" sz="4400" b="1" dirty="0" smtClean="0">
                <a:effectLst/>
              </a:rPr>
              <a:t> менеджмент</a:t>
            </a:r>
            <a:endParaRPr lang="uk-UA" sz="44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340768"/>
            <a:ext cx="83529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відмова </a:t>
            </a:r>
            <a:r>
              <a:rPr lang="uk-UA" dirty="0"/>
              <a:t>від сформованої концепції екстенсивного економічного зростання, що знаходилася в основі розвитку світового господарства і природних ресурсів та базувалася на уявленні про невичерпність і необмеженість можливостей природного середовища до самовідновлення.</a:t>
            </a:r>
          </a:p>
          <a:p>
            <a:endParaRPr lang="uk-UA" dirty="0"/>
          </a:p>
          <a:p>
            <a:r>
              <a:rPr lang="uk-UA" b="1" dirty="0"/>
              <a:t>Опанувавши курс ви зможете</a:t>
            </a:r>
            <a:r>
              <a:rPr lang="uk-UA" b="1" dirty="0" smtClean="0"/>
              <a:t>:</a:t>
            </a:r>
          </a:p>
          <a:p>
            <a:endParaRPr lang="uk-UA" dirty="0"/>
          </a:p>
          <a:p>
            <a:r>
              <a:rPr lang="uk-UA" dirty="0"/>
              <a:t>- розробляти заощаджувані та ресурсозберігаючі проекти та керувати ними;</a:t>
            </a:r>
          </a:p>
          <a:p>
            <a:r>
              <a:rPr lang="uk-UA" dirty="0"/>
              <a:t>- раціонально використовувати природні ресурси </a:t>
            </a:r>
            <a:r>
              <a:rPr lang="uk-UA" dirty="0" smtClean="0"/>
              <a:t> та </a:t>
            </a:r>
            <a:r>
              <a:rPr lang="uk-UA" dirty="0"/>
              <a:t>зменшувати негативний вплив на довкілля в організаціях офісного типу, запроваджуючи стандарт «Зелений офіс»;</a:t>
            </a:r>
          </a:p>
          <a:p>
            <a:r>
              <a:rPr lang="uk-UA" dirty="0"/>
              <a:t>- застосовувати нові підходи до аналізу та прогнозування складних явищ; </a:t>
            </a:r>
          </a:p>
          <a:p>
            <a:r>
              <a:rPr lang="uk-UA" dirty="0"/>
              <a:t>- доводити знання та власні висновки до фахівців та нефахівців;</a:t>
            </a:r>
          </a:p>
          <a:p>
            <a:r>
              <a:rPr lang="uk-UA" dirty="0" smtClean="0"/>
              <a:t>-  організовувати </a:t>
            </a:r>
            <a:r>
              <a:rPr lang="uk-UA" dirty="0"/>
              <a:t>роботи, що пов’язані з оцінкою екологічного стану, захистом довкілля та оптимізацією природокористування в умовах неповної інформації та суперечливих вимог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48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4328" y="946239"/>
            <a:ext cx="8352928" cy="158417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dirty="0"/>
              <a:t>концепція, що стосується організаційних дій і поведінкових звичок та складається з мотиваційних, технічних і освітніх заходів, покликаних допомагати співробітникам компанії дбайливо ставитися до ресурсів офісу, підвищувати корпоративну культуру та її </a:t>
            </a:r>
            <a:r>
              <a:rPr lang="uk-UA" dirty="0" smtClean="0"/>
              <a:t>репутацію.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pPr algn="ctr"/>
            <a:r>
              <a:rPr lang="uk-UA" sz="6000" b="1" dirty="0" smtClean="0"/>
              <a:t>«Зелений офіс»</a:t>
            </a:r>
            <a:endParaRPr lang="uk-UA" sz="6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2" y="2558333"/>
            <a:ext cx="72008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488668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err="1"/>
              <a:t>www.accounting-ukraine.kiev.ua</a:t>
            </a:r>
            <a:r>
              <a:rPr lang="en-US" sz="1400" dirty="0"/>
              <a:t>/</a:t>
            </a:r>
            <a:r>
              <a:rPr lang="en-US" sz="1400" dirty="0" err="1"/>
              <a:t>poslugi</a:t>
            </a:r>
            <a:r>
              <a:rPr lang="en-US" sz="1400" dirty="0"/>
              <a:t>/</a:t>
            </a:r>
            <a:r>
              <a:rPr lang="en-US" sz="1400" dirty="0" err="1"/>
              <a:t>business_v_zelenim_ofisi.htm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2447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effectLst/>
              </a:rPr>
              <a:t>Основні </a:t>
            </a:r>
            <a:r>
              <a:rPr lang="uk-UA" sz="5400" b="1" dirty="0">
                <a:effectLst/>
              </a:rPr>
              <a:t>етапи </a:t>
            </a:r>
            <a:r>
              <a:rPr lang="uk-UA" sz="5400" b="1" dirty="0" smtClean="0">
                <a:effectLst/>
              </a:rPr>
              <a:t>концепції </a:t>
            </a:r>
            <a:br>
              <a:rPr lang="uk-UA" sz="5400" b="1" dirty="0" smtClean="0">
                <a:effectLst/>
              </a:rPr>
            </a:br>
            <a:r>
              <a:rPr lang="uk-UA" sz="1800" dirty="0" err="1" smtClean="0"/>
              <a:t>СОУ</a:t>
            </a:r>
            <a:r>
              <a:rPr lang="uk-UA" sz="1800" dirty="0" smtClean="0"/>
              <a:t>. </a:t>
            </a:r>
            <a:r>
              <a:rPr lang="uk-UA" sz="1800" dirty="0" err="1" smtClean="0"/>
              <a:t>ОЕМ</a:t>
            </a:r>
            <a:r>
              <a:rPr lang="uk-UA" sz="1800" dirty="0" smtClean="0"/>
              <a:t> 08.036.067:2012</a:t>
            </a:r>
            <a:endParaRPr lang="uk-UA" sz="1600" dirty="0">
              <a:effectLst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35789107"/>
              </p:ext>
            </p:extLst>
          </p:nvPr>
        </p:nvGraphicFramePr>
        <p:xfrm>
          <a:off x="179512" y="1556792"/>
          <a:ext cx="8568952" cy="503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860198"/>
            <a:ext cx="648072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860199"/>
            <a:ext cx="648072" cy="7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30175"/>
            <a:ext cx="671513" cy="7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30175"/>
            <a:ext cx="720081" cy="7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7350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420888"/>
            <a:ext cx="7493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3979" y="1268760"/>
            <a:ext cx="6096000" cy="365759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1" y="1484784"/>
            <a:ext cx="48245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8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УВАГУ</a:t>
            </a:r>
            <a:r>
              <a:rPr lang="ru-RU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119</TotalTime>
  <Words>191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Менеджмент природних ресурсів </vt:lpstr>
      <vt:lpstr>  Сучасний екологічний менеджмент</vt:lpstr>
      <vt:lpstr>«Зелений офіс»</vt:lpstr>
      <vt:lpstr>   Основні етапи концепції  СОУ. ОЕМ 08.036.067:2012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природних ресурсів </dc:title>
  <dc:creator>User</dc:creator>
  <cp:lastModifiedBy>User</cp:lastModifiedBy>
  <cp:revision>13</cp:revision>
  <dcterms:created xsi:type="dcterms:W3CDTF">2020-07-30T11:50:26Z</dcterms:created>
  <dcterms:modified xsi:type="dcterms:W3CDTF">2020-07-30T14:01:14Z</dcterms:modified>
</cp:coreProperties>
</file>